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7" r:id="rId5"/>
    <p:sldId id="260" r:id="rId6"/>
    <p:sldId id="261" r:id="rId7"/>
    <p:sldId id="262" r:id="rId8"/>
    <p:sldId id="266" r:id="rId9"/>
    <p:sldId id="264" r:id="rId10"/>
    <p:sldId id="265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9"/>
    <p:restoredTop sz="94676"/>
  </p:normalViewPr>
  <p:slideViewPr>
    <p:cSldViewPr snapToGrid="0">
      <p:cViewPr>
        <p:scale>
          <a:sx n="115" d="100"/>
          <a:sy n="115" d="100"/>
        </p:scale>
        <p:origin x="176" y="-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CD7C46-E98A-43C8-BD50-E53A17DE3D9F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38D8A8-8239-4315-B8DE-35750AF164F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 dirty="0"/>
            <a:t>Accuracy</a:t>
          </a:r>
          <a:endParaRPr lang="en-US" dirty="0"/>
        </a:p>
      </dgm:t>
    </dgm:pt>
    <dgm:pt modelId="{AC612CBC-0AA6-4170-91DC-9247E7B36943}" type="parTrans" cxnId="{41F9A053-91CC-4370-9FE8-FD42A3CF9926}">
      <dgm:prSet/>
      <dgm:spPr/>
      <dgm:t>
        <a:bodyPr/>
        <a:lstStyle/>
        <a:p>
          <a:endParaRPr lang="en-US"/>
        </a:p>
      </dgm:t>
    </dgm:pt>
    <dgm:pt modelId="{EC6D0CD3-7B6B-40E4-BCB3-9A8A03AB2A64}" type="sibTrans" cxnId="{41F9A053-91CC-4370-9FE8-FD42A3CF9926}">
      <dgm:prSet/>
      <dgm:spPr/>
      <dgm:t>
        <a:bodyPr/>
        <a:lstStyle/>
        <a:p>
          <a:endParaRPr lang="en-US"/>
        </a:p>
      </dgm:t>
    </dgm:pt>
    <dgm:pt modelId="{D602E041-2A27-44FB-B2C9-3A25158F6E5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/>
            <a:t>F1</a:t>
          </a:r>
          <a:endParaRPr lang="en-US"/>
        </a:p>
      </dgm:t>
    </dgm:pt>
    <dgm:pt modelId="{0BB8867F-CEBC-4E96-81FD-E8FBBC95B638}" type="parTrans" cxnId="{1ABDDE92-40A8-43FA-8060-4CA78600B588}">
      <dgm:prSet/>
      <dgm:spPr/>
      <dgm:t>
        <a:bodyPr/>
        <a:lstStyle/>
        <a:p>
          <a:endParaRPr lang="en-US"/>
        </a:p>
      </dgm:t>
    </dgm:pt>
    <dgm:pt modelId="{D707BE6E-70A5-4500-9E44-22D1691B01DD}" type="sibTrans" cxnId="{1ABDDE92-40A8-43FA-8060-4CA78600B588}">
      <dgm:prSet/>
      <dgm:spPr/>
      <dgm:t>
        <a:bodyPr/>
        <a:lstStyle/>
        <a:p>
          <a:endParaRPr lang="en-US"/>
        </a:p>
      </dgm:t>
    </dgm:pt>
    <dgm:pt modelId="{F7E0FDAA-E4AE-4804-B03B-A34F7233BA7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/>
            <a:t>Precision</a:t>
          </a:r>
          <a:endParaRPr lang="en-US"/>
        </a:p>
      </dgm:t>
    </dgm:pt>
    <dgm:pt modelId="{B477580B-7ED7-4C24-B0A9-94B8BAEB80BC}" type="parTrans" cxnId="{0BBAF9CC-AEA6-466B-A5A6-CA1F3218C7E3}">
      <dgm:prSet/>
      <dgm:spPr/>
      <dgm:t>
        <a:bodyPr/>
        <a:lstStyle/>
        <a:p>
          <a:endParaRPr lang="en-US"/>
        </a:p>
      </dgm:t>
    </dgm:pt>
    <dgm:pt modelId="{E300F589-9EA8-4D91-B284-D1A0E6E0B05A}" type="sibTrans" cxnId="{0BBAF9CC-AEA6-466B-A5A6-CA1F3218C7E3}">
      <dgm:prSet/>
      <dgm:spPr/>
      <dgm:t>
        <a:bodyPr/>
        <a:lstStyle/>
        <a:p>
          <a:endParaRPr lang="en-US"/>
        </a:p>
      </dgm:t>
    </dgm:pt>
    <dgm:pt modelId="{9251E3D1-24C1-4A47-BED9-4C2B2DCC716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/>
            <a:t>Recall</a:t>
          </a:r>
          <a:endParaRPr lang="en-US"/>
        </a:p>
      </dgm:t>
    </dgm:pt>
    <dgm:pt modelId="{20260FDF-A80F-4A07-B621-DD0E7B400ACB}" type="parTrans" cxnId="{14AAF31E-7BA7-4614-8A82-49DA77205733}">
      <dgm:prSet/>
      <dgm:spPr/>
      <dgm:t>
        <a:bodyPr/>
        <a:lstStyle/>
        <a:p>
          <a:endParaRPr lang="en-US"/>
        </a:p>
      </dgm:t>
    </dgm:pt>
    <dgm:pt modelId="{A43C2AAB-BC9F-4093-B6F6-0042E3B72F89}" type="sibTrans" cxnId="{14AAF31E-7BA7-4614-8A82-49DA77205733}">
      <dgm:prSet/>
      <dgm:spPr/>
      <dgm:t>
        <a:bodyPr/>
        <a:lstStyle/>
        <a:p>
          <a:endParaRPr lang="en-US"/>
        </a:p>
      </dgm:t>
    </dgm:pt>
    <dgm:pt modelId="{AE66F573-34A3-4079-AB32-E3B5E5489CB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/>
            <a:t>AUC</a:t>
          </a:r>
          <a:endParaRPr lang="en-US"/>
        </a:p>
      </dgm:t>
    </dgm:pt>
    <dgm:pt modelId="{E8050954-DBF5-4A7C-B31F-A53A960E333B}" type="parTrans" cxnId="{0B2A9F64-AC95-4592-85A9-E9A6E276A52D}">
      <dgm:prSet/>
      <dgm:spPr/>
      <dgm:t>
        <a:bodyPr/>
        <a:lstStyle/>
        <a:p>
          <a:endParaRPr lang="en-US"/>
        </a:p>
      </dgm:t>
    </dgm:pt>
    <dgm:pt modelId="{BE9A8ABC-14C2-4B20-B9BF-8505E5A6E8A6}" type="sibTrans" cxnId="{0B2A9F64-AC95-4592-85A9-E9A6E276A52D}">
      <dgm:prSet/>
      <dgm:spPr/>
      <dgm:t>
        <a:bodyPr/>
        <a:lstStyle/>
        <a:p>
          <a:endParaRPr lang="en-US"/>
        </a:p>
      </dgm:t>
    </dgm:pt>
    <dgm:pt modelId="{B076B43F-5EFD-1C41-AD05-887B1F0AC10F}" type="pres">
      <dgm:prSet presAssocID="{28CD7C46-E98A-43C8-BD50-E53A17DE3D9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D36DF71-D76A-6543-B3C2-3E0E376F9234}" type="pres">
      <dgm:prSet presAssocID="{AB38D8A8-8239-4315-B8DE-35750AF164FB}" presName="hierRoot1" presStyleCnt="0"/>
      <dgm:spPr/>
    </dgm:pt>
    <dgm:pt modelId="{1D9D4499-1B3A-CA48-9324-A2DED1285966}" type="pres">
      <dgm:prSet presAssocID="{AB38D8A8-8239-4315-B8DE-35750AF164FB}" presName="composite" presStyleCnt="0"/>
      <dgm:spPr/>
    </dgm:pt>
    <dgm:pt modelId="{4F8DF306-396D-AD41-832B-DCDF5DB42A6E}" type="pres">
      <dgm:prSet presAssocID="{AB38D8A8-8239-4315-B8DE-35750AF164FB}" presName="background" presStyleLbl="node0" presStyleIdx="0" presStyleCnt="5"/>
      <dgm:spPr/>
    </dgm:pt>
    <dgm:pt modelId="{42AB9F8E-E25E-AC45-8D26-6EF3B75236E9}" type="pres">
      <dgm:prSet presAssocID="{AB38D8A8-8239-4315-B8DE-35750AF164FB}" presName="text" presStyleLbl="fgAcc0" presStyleIdx="0" presStyleCnt="5">
        <dgm:presLayoutVars>
          <dgm:chPref val="3"/>
        </dgm:presLayoutVars>
      </dgm:prSet>
      <dgm:spPr/>
    </dgm:pt>
    <dgm:pt modelId="{9DAEE79E-F7DD-E344-9FCB-AA0BE8468233}" type="pres">
      <dgm:prSet presAssocID="{AB38D8A8-8239-4315-B8DE-35750AF164FB}" presName="hierChild2" presStyleCnt="0"/>
      <dgm:spPr/>
    </dgm:pt>
    <dgm:pt modelId="{1EFC43D3-8698-6A46-8030-E6869EDC58F7}" type="pres">
      <dgm:prSet presAssocID="{D602E041-2A27-44FB-B2C9-3A25158F6E56}" presName="hierRoot1" presStyleCnt="0"/>
      <dgm:spPr/>
    </dgm:pt>
    <dgm:pt modelId="{768EA0F9-430F-5B44-9660-0B0960ECF48F}" type="pres">
      <dgm:prSet presAssocID="{D602E041-2A27-44FB-B2C9-3A25158F6E56}" presName="composite" presStyleCnt="0"/>
      <dgm:spPr/>
    </dgm:pt>
    <dgm:pt modelId="{813ED7A5-AC78-5140-AFA5-1530E76BFE08}" type="pres">
      <dgm:prSet presAssocID="{D602E041-2A27-44FB-B2C9-3A25158F6E56}" presName="background" presStyleLbl="node0" presStyleIdx="1" presStyleCnt="5"/>
      <dgm:spPr/>
    </dgm:pt>
    <dgm:pt modelId="{426E4B5C-0BD5-4B43-9B92-3A910500C783}" type="pres">
      <dgm:prSet presAssocID="{D602E041-2A27-44FB-B2C9-3A25158F6E56}" presName="text" presStyleLbl="fgAcc0" presStyleIdx="1" presStyleCnt="5">
        <dgm:presLayoutVars>
          <dgm:chPref val="3"/>
        </dgm:presLayoutVars>
      </dgm:prSet>
      <dgm:spPr/>
    </dgm:pt>
    <dgm:pt modelId="{E6B05D00-09AA-4D4B-A876-C3F48ACC4697}" type="pres">
      <dgm:prSet presAssocID="{D602E041-2A27-44FB-B2C9-3A25158F6E56}" presName="hierChild2" presStyleCnt="0"/>
      <dgm:spPr/>
    </dgm:pt>
    <dgm:pt modelId="{E4DEC29F-6CC6-F649-9199-720633D7C074}" type="pres">
      <dgm:prSet presAssocID="{F7E0FDAA-E4AE-4804-B03B-A34F7233BA74}" presName="hierRoot1" presStyleCnt="0"/>
      <dgm:spPr/>
    </dgm:pt>
    <dgm:pt modelId="{79EA0358-67AB-174A-B347-2D538682AF7C}" type="pres">
      <dgm:prSet presAssocID="{F7E0FDAA-E4AE-4804-B03B-A34F7233BA74}" presName="composite" presStyleCnt="0"/>
      <dgm:spPr/>
    </dgm:pt>
    <dgm:pt modelId="{038C4A1D-B871-C24A-A6C2-DF5A80A12937}" type="pres">
      <dgm:prSet presAssocID="{F7E0FDAA-E4AE-4804-B03B-A34F7233BA74}" presName="background" presStyleLbl="node0" presStyleIdx="2" presStyleCnt="5"/>
      <dgm:spPr/>
    </dgm:pt>
    <dgm:pt modelId="{E1B355DE-E428-FC4C-B45B-AFE019BAD58F}" type="pres">
      <dgm:prSet presAssocID="{F7E0FDAA-E4AE-4804-B03B-A34F7233BA74}" presName="text" presStyleLbl="fgAcc0" presStyleIdx="2" presStyleCnt="5">
        <dgm:presLayoutVars>
          <dgm:chPref val="3"/>
        </dgm:presLayoutVars>
      </dgm:prSet>
      <dgm:spPr/>
    </dgm:pt>
    <dgm:pt modelId="{203B1DAB-DBDF-A340-8CBB-7BBB301C9064}" type="pres">
      <dgm:prSet presAssocID="{F7E0FDAA-E4AE-4804-B03B-A34F7233BA74}" presName="hierChild2" presStyleCnt="0"/>
      <dgm:spPr/>
    </dgm:pt>
    <dgm:pt modelId="{9882F51D-F17B-FA48-9336-36F480262D41}" type="pres">
      <dgm:prSet presAssocID="{9251E3D1-24C1-4A47-BED9-4C2B2DCC7169}" presName="hierRoot1" presStyleCnt="0"/>
      <dgm:spPr/>
    </dgm:pt>
    <dgm:pt modelId="{72BDF098-5578-7545-8FBF-1C9F91C0F580}" type="pres">
      <dgm:prSet presAssocID="{9251E3D1-24C1-4A47-BED9-4C2B2DCC7169}" presName="composite" presStyleCnt="0"/>
      <dgm:spPr/>
    </dgm:pt>
    <dgm:pt modelId="{6D2F79D0-531F-3046-8CB1-C27F14772FED}" type="pres">
      <dgm:prSet presAssocID="{9251E3D1-24C1-4A47-BED9-4C2B2DCC7169}" presName="background" presStyleLbl="node0" presStyleIdx="3" presStyleCnt="5"/>
      <dgm:spPr/>
    </dgm:pt>
    <dgm:pt modelId="{DC8E9048-BE48-AB45-8483-7EF216CC3D44}" type="pres">
      <dgm:prSet presAssocID="{9251E3D1-24C1-4A47-BED9-4C2B2DCC7169}" presName="text" presStyleLbl="fgAcc0" presStyleIdx="3" presStyleCnt="5">
        <dgm:presLayoutVars>
          <dgm:chPref val="3"/>
        </dgm:presLayoutVars>
      </dgm:prSet>
      <dgm:spPr/>
    </dgm:pt>
    <dgm:pt modelId="{0DB9FB8F-DB74-7849-AC57-AB1D7BA8D8B7}" type="pres">
      <dgm:prSet presAssocID="{9251E3D1-24C1-4A47-BED9-4C2B2DCC7169}" presName="hierChild2" presStyleCnt="0"/>
      <dgm:spPr/>
    </dgm:pt>
    <dgm:pt modelId="{4E45C771-532D-794C-AD29-B2E3330AD345}" type="pres">
      <dgm:prSet presAssocID="{AE66F573-34A3-4079-AB32-E3B5E5489CB2}" presName="hierRoot1" presStyleCnt="0"/>
      <dgm:spPr/>
    </dgm:pt>
    <dgm:pt modelId="{489DE2CC-BCCB-A548-AFF1-3B57178D29BA}" type="pres">
      <dgm:prSet presAssocID="{AE66F573-34A3-4079-AB32-E3B5E5489CB2}" presName="composite" presStyleCnt="0"/>
      <dgm:spPr/>
    </dgm:pt>
    <dgm:pt modelId="{AC5EFCFE-0278-2F49-9076-D5C36CFFD980}" type="pres">
      <dgm:prSet presAssocID="{AE66F573-34A3-4079-AB32-E3B5E5489CB2}" presName="background" presStyleLbl="node0" presStyleIdx="4" presStyleCnt="5"/>
      <dgm:spPr/>
    </dgm:pt>
    <dgm:pt modelId="{85B85793-6110-974A-B9D0-32465697009C}" type="pres">
      <dgm:prSet presAssocID="{AE66F573-34A3-4079-AB32-E3B5E5489CB2}" presName="text" presStyleLbl="fgAcc0" presStyleIdx="4" presStyleCnt="5">
        <dgm:presLayoutVars>
          <dgm:chPref val="3"/>
        </dgm:presLayoutVars>
      </dgm:prSet>
      <dgm:spPr/>
    </dgm:pt>
    <dgm:pt modelId="{06D9E24C-FC3D-D544-B073-0EB18BAE57C0}" type="pres">
      <dgm:prSet presAssocID="{AE66F573-34A3-4079-AB32-E3B5E5489CB2}" presName="hierChild2" presStyleCnt="0"/>
      <dgm:spPr/>
    </dgm:pt>
  </dgm:ptLst>
  <dgm:cxnLst>
    <dgm:cxn modelId="{ED59C819-1042-584A-B372-1CFAB2392BA7}" type="presOf" srcId="{D602E041-2A27-44FB-B2C9-3A25158F6E56}" destId="{426E4B5C-0BD5-4B43-9B92-3A910500C783}" srcOrd="0" destOrd="0" presId="urn:microsoft.com/office/officeart/2005/8/layout/hierarchy1"/>
    <dgm:cxn modelId="{14AAF31E-7BA7-4614-8A82-49DA77205733}" srcId="{28CD7C46-E98A-43C8-BD50-E53A17DE3D9F}" destId="{9251E3D1-24C1-4A47-BED9-4C2B2DCC7169}" srcOrd="3" destOrd="0" parTransId="{20260FDF-A80F-4A07-B621-DD0E7B400ACB}" sibTransId="{A43C2AAB-BC9F-4093-B6F6-0042E3B72F89}"/>
    <dgm:cxn modelId="{E700F824-6006-954E-8415-4CC3540DB19D}" type="presOf" srcId="{AE66F573-34A3-4079-AB32-E3B5E5489CB2}" destId="{85B85793-6110-974A-B9D0-32465697009C}" srcOrd="0" destOrd="0" presId="urn:microsoft.com/office/officeart/2005/8/layout/hierarchy1"/>
    <dgm:cxn modelId="{F6684628-72E8-7343-AB25-DB84F2E7CC3A}" type="presOf" srcId="{AB38D8A8-8239-4315-B8DE-35750AF164FB}" destId="{42AB9F8E-E25E-AC45-8D26-6EF3B75236E9}" srcOrd="0" destOrd="0" presId="urn:microsoft.com/office/officeart/2005/8/layout/hierarchy1"/>
    <dgm:cxn modelId="{41F9A053-91CC-4370-9FE8-FD42A3CF9926}" srcId="{28CD7C46-E98A-43C8-BD50-E53A17DE3D9F}" destId="{AB38D8A8-8239-4315-B8DE-35750AF164FB}" srcOrd="0" destOrd="0" parTransId="{AC612CBC-0AA6-4170-91DC-9247E7B36943}" sibTransId="{EC6D0CD3-7B6B-40E4-BCB3-9A8A03AB2A64}"/>
    <dgm:cxn modelId="{EECE7D5D-1F89-A748-9FCC-77C575E30212}" type="presOf" srcId="{F7E0FDAA-E4AE-4804-B03B-A34F7233BA74}" destId="{E1B355DE-E428-FC4C-B45B-AFE019BAD58F}" srcOrd="0" destOrd="0" presId="urn:microsoft.com/office/officeart/2005/8/layout/hierarchy1"/>
    <dgm:cxn modelId="{0B2A9F64-AC95-4592-85A9-E9A6E276A52D}" srcId="{28CD7C46-E98A-43C8-BD50-E53A17DE3D9F}" destId="{AE66F573-34A3-4079-AB32-E3B5E5489CB2}" srcOrd="4" destOrd="0" parTransId="{E8050954-DBF5-4A7C-B31F-A53A960E333B}" sibTransId="{BE9A8ABC-14C2-4B20-B9BF-8505E5A6E8A6}"/>
    <dgm:cxn modelId="{1ABDDE92-40A8-43FA-8060-4CA78600B588}" srcId="{28CD7C46-E98A-43C8-BD50-E53A17DE3D9F}" destId="{D602E041-2A27-44FB-B2C9-3A25158F6E56}" srcOrd="1" destOrd="0" parTransId="{0BB8867F-CEBC-4E96-81FD-E8FBBC95B638}" sibTransId="{D707BE6E-70A5-4500-9E44-22D1691B01DD}"/>
    <dgm:cxn modelId="{521DFD95-6E13-7648-AA3D-E1477BA238EE}" type="presOf" srcId="{28CD7C46-E98A-43C8-BD50-E53A17DE3D9F}" destId="{B076B43F-5EFD-1C41-AD05-887B1F0AC10F}" srcOrd="0" destOrd="0" presId="urn:microsoft.com/office/officeart/2005/8/layout/hierarchy1"/>
    <dgm:cxn modelId="{0BBAF9CC-AEA6-466B-A5A6-CA1F3218C7E3}" srcId="{28CD7C46-E98A-43C8-BD50-E53A17DE3D9F}" destId="{F7E0FDAA-E4AE-4804-B03B-A34F7233BA74}" srcOrd="2" destOrd="0" parTransId="{B477580B-7ED7-4C24-B0A9-94B8BAEB80BC}" sibTransId="{E300F589-9EA8-4D91-B284-D1A0E6E0B05A}"/>
    <dgm:cxn modelId="{2013AEFB-859D-5441-8FFB-C3E7AA48C63A}" type="presOf" srcId="{9251E3D1-24C1-4A47-BED9-4C2B2DCC7169}" destId="{DC8E9048-BE48-AB45-8483-7EF216CC3D44}" srcOrd="0" destOrd="0" presId="urn:microsoft.com/office/officeart/2005/8/layout/hierarchy1"/>
    <dgm:cxn modelId="{CB3AAC1E-9D6B-0043-AD68-56D1833646FB}" type="presParOf" srcId="{B076B43F-5EFD-1C41-AD05-887B1F0AC10F}" destId="{2D36DF71-D76A-6543-B3C2-3E0E376F9234}" srcOrd="0" destOrd="0" presId="urn:microsoft.com/office/officeart/2005/8/layout/hierarchy1"/>
    <dgm:cxn modelId="{BE542172-B503-924F-9C5D-8A4E1E8325DC}" type="presParOf" srcId="{2D36DF71-D76A-6543-B3C2-3E0E376F9234}" destId="{1D9D4499-1B3A-CA48-9324-A2DED1285966}" srcOrd="0" destOrd="0" presId="urn:microsoft.com/office/officeart/2005/8/layout/hierarchy1"/>
    <dgm:cxn modelId="{ED0185EF-AFC4-EC48-A304-6468D6DF46FB}" type="presParOf" srcId="{1D9D4499-1B3A-CA48-9324-A2DED1285966}" destId="{4F8DF306-396D-AD41-832B-DCDF5DB42A6E}" srcOrd="0" destOrd="0" presId="urn:microsoft.com/office/officeart/2005/8/layout/hierarchy1"/>
    <dgm:cxn modelId="{B4F13811-1C5C-E64C-916B-48E3972174E8}" type="presParOf" srcId="{1D9D4499-1B3A-CA48-9324-A2DED1285966}" destId="{42AB9F8E-E25E-AC45-8D26-6EF3B75236E9}" srcOrd="1" destOrd="0" presId="urn:microsoft.com/office/officeart/2005/8/layout/hierarchy1"/>
    <dgm:cxn modelId="{4FBF881D-EFB5-9349-8910-938E5A685957}" type="presParOf" srcId="{2D36DF71-D76A-6543-B3C2-3E0E376F9234}" destId="{9DAEE79E-F7DD-E344-9FCB-AA0BE8468233}" srcOrd="1" destOrd="0" presId="urn:microsoft.com/office/officeart/2005/8/layout/hierarchy1"/>
    <dgm:cxn modelId="{12366B11-F6A7-9847-A666-0692049B7EFB}" type="presParOf" srcId="{B076B43F-5EFD-1C41-AD05-887B1F0AC10F}" destId="{1EFC43D3-8698-6A46-8030-E6869EDC58F7}" srcOrd="1" destOrd="0" presId="urn:microsoft.com/office/officeart/2005/8/layout/hierarchy1"/>
    <dgm:cxn modelId="{36DEF928-C5AB-2A4F-9237-4FCCCC18EA7C}" type="presParOf" srcId="{1EFC43D3-8698-6A46-8030-E6869EDC58F7}" destId="{768EA0F9-430F-5B44-9660-0B0960ECF48F}" srcOrd="0" destOrd="0" presId="urn:microsoft.com/office/officeart/2005/8/layout/hierarchy1"/>
    <dgm:cxn modelId="{BD58E02E-2BD1-FA44-8DF8-D47070130189}" type="presParOf" srcId="{768EA0F9-430F-5B44-9660-0B0960ECF48F}" destId="{813ED7A5-AC78-5140-AFA5-1530E76BFE08}" srcOrd="0" destOrd="0" presId="urn:microsoft.com/office/officeart/2005/8/layout/hierarchy1"/>
    <dgm:cxn modelId="{9941DF31-1682-7543-A8F8-AE640F7805E8}" type="presParOf" srcId="{768EA0F9-430F-5B44-9660-0B0960ECF48F}" destId="{426E4B5C-0BD5-4B43-9B92-3A910500C783}" srcOrd="1" destOrd="0" presId="urn:microsoft.com/office/officeart/2005/8/layout/hierarchy1"/>
    <dgm:cxn modelId="{40ED72F1-EF06-184C-BBE9-9DE889E06F50}" type="presParOf" srcId="{1EFC43D3-8698-6A46-8030-E6869EDC58F7}" destId="{E6B05D00-09AA-4D4B-A876-C3F48ACC4697}" srcOrd="1" destOrd="0" presId="urn:microsoft.com/office/officeart/2005/8/layout/hierarchy1"/>
    <dgm:cxn modelId="{91561CB3-5CE7-2C45-BE98-2FB9E6B8F2EF}" type="presParOf" srcId="{B076B43F-5EFD-1C41-AD05-887B1F0AC10F}" destId="{E4DEC29F-6CC6-F649-9199-720633D7C074}" srcOrd="2" destOrd="0" presId="urn:microsoft.com/office/officeart/2005/8/layout/hierarchy1"/>
    <dgm:cxn modelId="{11CBB7A9-AAAD-844D-BD9E-C90BFA2F805C}" type="presParOf" srcId="{E4DEC29F-6CC6-F649-9199-720633D7C074}" destId="{79EA0358-67AB-174A-B347-2D538682AF7C}" srcOrd="0" destOrd="0" presId="urn:microsoft.com/office/officeart/2005/8/layout/hierarchy1"/>
    <dgm:cxn modelId="{6FB0953F-245A-794D-9B1F-3F93DFB73F49}" type="presParOf" srcId="{79EA0358-67AB-174A-B347-2D538682AF7C}" destId="{038C4A1D-B871-C24A-A6C2-DF5A80A12937}" srcOrd="0" destOrd="0" presId="urn:microsoft.com/office/officeart/2005/8/layout/hierarchy1"/>
    <dgm:cxn modelId="{1FA7704C-3ADA-DC4E-AFF7-0ED8E05FD722}" type="presParOf" srcId="{79EA0358-67AB-174A-B347-2D538682AF7C}" destId="{E1B355DE-E428-FC4C-B45B-AFE019BAD58F}" srcOrd="1" destOrd="0" presId="urn:microsoft.com/office/officeart/2005/8/layout/hierarchy1"/>
    <dgm:cxn modelId="{E55B3219-16B6-AD4A-A240-65551953F05C}" type="presParOf" srcId="{E4DEC29F-6CC6-F649-9199-720633D7C074}" destId="{203B1DAB-DBDF-A340-8CBB-7BBB301C9064}" srcOrd="1" destOrd="0" presId="urn:microsoft.com/office/officeart/2005/8/layout/hierarchy1"/>
    <dgm:cxn modelId="{7F6C0839-6C3D-0C42-A829-1551783C3FE0}" type="presParOf" srcId="{B076B43F-5EFD-1C41-AD05-887B1F0AC10F}" destId="{9882F51D-F17B-FA48-9336-36F480262D41}" srcOrd="3" destOrd="0" presId="urn:microsoft.com/office/officeart/2005/8/layout/hierarchy1"/>
    <dgm:cxn modelId="{5AC47B50-82D0-CD43-8FAC-BA0E42A039DF}" type="presParOf" srcId="{9882F51D-F17B-FA48-9336-36F480262D41}" destId="{72BDF098-5578-7545-8FBF-1C9F91C0F580}" srcOrd="0" destOrd="0" presId="urn:microsoft.com/office/officeart/2005/8/layout/hierarchy1"/>
    <dgm:cxn modelId="{FB1E8EEB-D453-6747-913B-C27A219B7B30}" type="presParOf" srcId="{72BDF098-5578-7545-8FBF-1C9F91C0F580}" destId="{6D2F79D0-531F-3046-8CB1-C27F14772FED}" srcOrd="0" destOrd="0" presId="urn:microsoft.com/office/officeart/2005/8/layout/hierarchy1"/>
    <dgm:cxn modelId="{A7A7E69F-C56A-EF4B-9809-001A54138A3C}" type="presParOf" srcId="{72BDF098-5578-7545-8FBF-1C9F91C0F580}" destId="{DC8E9048-BE48-AB45-8483-7EF216CC3D44}" srcOrd="1" destOrd="0" presId="urn:microsoft.com/office/officeart/2005/8/layout/hierarchy1"/>
    <dgm:cxn modelId="{1388EBA2-6970-144B-9CB4-B80CB8952827}" type="presParOf" srcId="{9882F51D-F17B-FA48-9336-36F480262D41}" destId="{0DB9FB8F-DB74-7849-AC57-AB1D7BA8D8B7}" srcOrd="1" destOrd="0" presId="urn:microsoft.com/office/officeart/2005/8/layout/hierarchy1"/>
    <dgm:cxn modelId="{FEDB7810-F635-3549-BEA7-86738AC1D00B}" type="presParOf" srcId="{B076B43F-5EFD-1C41-AD05-887B1F0AC10F}" destId="{4E45C771-532D-794C-AD29-B2E3330AD345}" srcOrd="4" destOrd="0" presId="urn:microsoft.com/office/officeart/2005/8/layout/hierarchy1"/>
    <dgm:cxn modelId="{BC9B51C1-936C-4241-B5D1-F4BFB2023544}" type="presParOf" srcId="{4E45C771-532D-794C-AD29-B2E3330AD345}" destId="{489DE2CC-BCCB-A548-AFF1-3B57178D29BA}" srcOrd="0" destOrd="0" presId="urn:microsoft.com/office/officeart/2005/8/layout/hierarchy1"/>
    <dgm:cxn modelId="{C5D5A668-7398-DF48-8EAA-78C4820A50E4}" type="presParOf" srcId="{489DE2CC-BCCB-A548-AFF1-3B57178D29BA}" destId="{AC5EFCFE-0278-2F49-9076-D5C36CFFD980}" srcOrd="0" destOrd="0" presId="urn:microsoft.com/office/officeart/2005/8/layout/hierarchy1"/>
    <dgm:cxn modelId="{F44287D4-3FA5-4044-A759-2DCF035435D6}" type="presParOf" srcId="{489DE2CC-BCCB-A548-AFF1-3B57178D29BA}" destId="{85B85793-6110-974A-B9D0-32465697009C}" srcOrd="1" destOrd="0" presId="urn:microsoft.com/office/officeart/2005/8/layout/hierarchy1"/>
    <dgm:cxn modelId="{BBBAE344-0D2E-9043-A280-9392D7E1CC84}" type="presParOf" srcId="{4E45C771-532D-794C-AD29-B2E3330AD345}" destId="{06D9E24C-FC3D-D544-B073-0EB18BAE57C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A94CE2-1A22-45A3-A74A-A3D0F49F389A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B0E695-010C-4C04-B9DC-F2256AE328EF}">
      <dgm:prSet/>
      <dgm:spPr/>
      <dgm:t>
        <a:bodyPr/>
        <a:lstStyle/>
        <a:p>
          <a:r>
            <a:rPr lang="en-US" b="0" i="0"/>
            <a:t>RMSE</a:t>
          </a:r>
          <a:endParaRPr lang="en-US"/>
        </a:p>
      </dgm:t>
    </dgm:pt>
    <dgm:pt modelId="{F24A45D2-F65D-4B8F-9771-3333CD95A766}" type="parTrans" cxnId="{17F90D77-0A63-4AF8-B29E-B39BF2B6174C}">
      <dgm:prSet/>
      <dgm:spPr/>
      <dgm:t>
        <a:bodyPr/>
        <a:lstStyle/>
        <a:p>
          <a:endParaRPr lang="en-US"/>
        </a:p>
      </dgm:t>
    </dgm:pt>
    <dgm:pt modelId="{815AC418-F8F3-49C6-A71B-8DAF0D576752}" type="sibTrans" cxnId="{17F90D77-0A63-4AF8-B29E-B39BF2B6174C}">
      <dgm:prSet/>
      <dgm:spPr/>
      <dgm:t>
        <a:bodyPr/>
        <a:lstStyle/>
        <a:p>
          <a:endParaRPr lang="en-US"/>
        </a:p>
      </dgm:t>
    </dgm:pt>
    <dgm:pt modelId="{A011FB95-C218-4648-A6FB-F80C39B301B0}">
      <dgm:prSet/>
      <dgm:spPr/>
      <dgm:t>
        <a:bodyPr/>
        <a:lstStyle/>
        <a:p>
          <a:r>
            <a:rPr lang="en-US" b="0" i="0"/>
            <a:t>MSE</a:t>
          </a:r>
          <a:endParaRPr lang="en-US"/>
        </a:p>
      </dgm:t>
    </dgm:pt>
    <dgm:pt modelId="{0DA87DBD-EFFA-4A95-B502-18E71ACBB796}" type="parTrans" cxnId="{B4257509-8095-4139-B0BC-DE1F6FA2B483}">
      <dgm:prSet/>
      <dgm:spPr/>
      <dgm:t>
        <a:bodyPr/>
        <a:lstStyle/>
        <a:p>
          <a:endParaRPr lang="en-US"/>
        </a:p>
      </dgm:t>
    </dgm:pt>
    <dgm:pt modelId="{07978579-EC96-41CC-802B-6FD1FD81CBB8}" type="sibTrans" cxnId="{B4257509-8095-4139-B0BC-DE1F6FA2B483}">
      <dgm:prSet/>
      <dgm:spPr/>
      <dgm:t>
        <a:bodyPr/>
        <a:lstStyle/>
        <a:p>
          <a:endParaRPr lang="en-US"/>
        </a:p>
      </dgm:t>
    </dgm:pt>
    <dgm:pt modelId="{80EF09FD-8E56-46E6-B04A-6223995F80FE}">
      <dgm:prSet/>
      <dgm:spPr/>
      <dgm:t>
        <a:bodyPr/>
        <a:lstStyle/>
        <a:p>
          <a:r>
            <a:rPr lang="en-US" b="0" i="0" dirty="0"/>
            <a:t>MAE</a:t>
          </a:r>
          <a:endParaRPr lang="en-US" dirty="0"/>
        </a:p>
      </dgm:t>
    </dgm:pt>
    <dgm:pt modelId="{EF4E44DD-8E65-4566-88C4-7632E279EA1C}" type="parTrans" cxnId="{08F33D19-5336-4DD5-88EF-5AA396E576BB}">
      <dgm:prSet/>
      <dgm:spPr/>
      <dgm:t>
        <a:bodyPr/>
        <a:lstStyle/>
        <a:p>
          <a:endParaRPr lang="en-US"/>
        </a:p>
      </dgm:t>
    </dgm:pt>
    <dgm:pt modelId="{2DC716C5-1A31-44C4-9427-4F4BC5D98B87}" type="sibTrans" cxnId="{08F33D19-5336-4DD5-88EF-5AA396E576BB}">
      <dgm:prSet/>
      <dgm:spPr/>
      <dgm:t>
        <a:bodyPr/>
        <a:lstStyle/>
        <a:p>
          <a:endParaRPr lang="en-US"/>
        </a:p>
      </dgm:t>
    </dgm:pt>
    <dgm:pt modelId="{0EDEAFA1-22CE-45EE-8D26-92D75C58435C}">
      <dgm:prSet/>
      <dgm:spPr/>
      <dgm:t>
        <a:bodyPr/>
        <a:lstStyle/>
        <a:p>
          <a:r>
            <a:rPr lang="en-US" b="0" i="0"/>
            <a:t>MAPE</a:t>
          </a:r>
          <a:endParaRPr lang="en-US"/>
        </a:p>
      </dgm:t>
    </dgm:pt>
    <dgm:pt modelId="{A76C4300-393A-49C9-A26B-6B82F16BD7E4}" type="parTrans" cxnId="{B457357F-4C57-438A-8545-D07922E87956}">
      <dgm:prSet/>
      <dgm:spPr/>
      <dgm:t>
        <a:bodyPr/>
        <a:lstStyle/>
        <a:p>
          <a:endParaRPr lang="en-US"/>
        </a:p>
      </dgm:t>
    </dgm:pt>
    <dgm:pt modelId="{58CEA61C-8EB0-44E7-9ACC-BAD6FB313A15}" type="sibTrans" cxnId="{B457357F-4C57-438A-8545-D07922E87956}">
      <dgm:prSet/>
      <dgm:spPr/>
      <dgm:t>
        <a:bodyPr/>
        <a:lstStyle/>
        <a:p>
          <a:endParaRPr lang="en-US"/>
        </a:p>
      </dgm:t>
    </dgm:pt>
    <dgm:pt modelId="{8EC7EB1C-E29A-40F7-ADD9-4655290D9BE1}">
      <dgm:prSet/>
      <dgm:spPr/>
      <dgm:t>
        <a:bodyPr/>
        <a:lstStyle/>
        <a:p>
          <a:r>
            <a:rPr lang="en-US" b="0" i="0"/>
            <a:t>R</a:t>
          </a:r>
          <a:r>
            <a:rPr lang="en-US" b="0" i="0" baseline="30000"/>
            <a:t>2 </a:t>
          </a:r>
          <a:endParaRPr lang="en-US"/>
        </a:p>
      </dgm:t>
    </dgm:pt>
    <dgm:pt modelId="{3510CBDE-4750-44CE-BD4E-9AC35F02ABF0}" type="parTrans" cxnId="{93FD3E7F-5688-4EF7-ABA4-0123471F2C48}">
      <dgm:prSet/>
      <dgm:spPr/>
      <dgm:t>
        <a:bodyPr/>
        <a:lstStyle/>
        <a:p>
          <a:endParaRPr lang="en-US"/>
        </a:p>
      </dgm:t>
    </dgm:pt>
    <dgm:pt modelId="{E71041F4-4F6C-40A8-AB36-D2FAD64D9B67}" type="sibTrans" cxnId="{93FD3E7F-5688-4EF7-ABA4-0123471F2C48}">
      <dgm:prSet/>
      <dgm:spPr/>
      <dgm:t>
        <a:bodyPr/>
        <a:lstStyle/>
        <a:p>
          <a:endParaRPr lang="en-US"/>
        </a:p>
      </dgm:t>
    </dgm:pt>
    <dgm:pt modelId="{32EB2E39-E533-E547-8027-2100CFFB66D5}" type="pres">
      <dgm:prSet presAssocID="{46A94CE2-1A22-45A3-A74A-A3D0F49F389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0C0EC24-98BF-A14B-A7F9-1AFF935BA179}" type="pres">
      <dgm:prSet presAssocID="{5EB0E695-010C-4C04-B9DC-F2256AE328EF}" presName="hierRoot1" presStyleCnt="0"/>
      <dgm:spPr/>
    </dgm:pt>
    <dgm:pt modelId="{09B13A75-BF65-9245-903A-4D0CE93ED272}" type="pres">
      <dgm:prSet presAssocID="{5EB0E695-010C-4C04-B9DC-F2256AE328EF}" presName="composite" presStyleCnt="0"/>
      <dgm:spPr/>
    </dgm:pt>
    <dgm:pt modelId="{0B3F58DD-C7E6-F14F-B49A-9B0D99740DB0}" type="pres">
      <dgm:prSet presAssocID="{5EB0E695-010C-4C04-B9DC-F2256AE328EF}" presName="background" presStyleLbl="node0" presStyleIdx="0" presStyleCnt="5"/>
      <dgm:spPr/>
    </dgm:pt>
    <dgm:pt modelId="{4E781B40-80AA-F54D-97C3-8A4B7AAACC31}" type="pres">
      <dgm:prSet presAssocID="{5EB0E695-010C-4C04-B9DC-F2256AE328EF}" presName="text" presStyleLbl="fgAcc0" presStyleIdx="0" presStyleCnt="5">
        <dgm:presLayoutVars>
          <dgm:chPref val="3"/>
        </dgm:presLayoutVars>
      </dgm:prSet>
      <dgm:spPr/>
    </dgm:pt>
    <dgm:pt modelId="{48C8A955-3056-AB4F-8E03-28858AB8994F}" type="pres">
      <dgm:prSet presAssocID="{5EB0E695-010C-4C04-B9DC-F2256AE328EF}" presName="hierChild2" presStyleCnt="0"/>
      <dgm:spPr/>
    </dgm:pt>
    <dgm:pt modelId="{7E5D9D02-8070-E147-B1C5-6C3CAB74257D}" type="pres">
      <dgm:prSet presAssocID="{A011FB95-C218-4648-A6FB-F80C39B301B0}" presName="hierRoot1" presStyleCnt="0"/>
      <dgm:spPr/>
    </dgm:pt>
    <dgm:pt modelId="{42C932BC-26FC-724C-80BC-F464DD985AA4}" type="pres">
      <dgm:prSet presAssocID="{A011FB95-C218-4648-A6FB-F80C39B301B0}" presName="composite" presStyleCnt="0"/>
      <dgm:spPr/>
    </dgm:pt>
    <dgm:pt modelId="{1FC0EDDB-6EAC-0D41-BBB0-75BEE34BC3CD}" type="pres">
      <dgm:prSet presAssocID="{A011FB95-C218-4648-A6FB-F80C39B301B0}" presName="background" presStyleLbl="node0" presStyleIdx="1" presStyleCnt="5"/>
      <dgm:spPr/>
    </dgm:pt>
    <dgm:pt modelId="{6CB602D0-213A-0242-848F-77B9F4D61142}" type="pres">
      <dgm:prSet presAssocID="{A011FB95-C218-4648-A6FB-F80C39B301B0}" presName="text" presStyleLbl="fgAcc0" presStyleIdx="1" presStyleCnt="5">
        <dgm:presLayoutVars>
          <dgm:chPref val="3"/>
        </dgm:presLayoutVars>
      </dgm:prSet>
      <dgm:spPr/>
    </dgm:pt>
    <dgm:pt modelId="{712B0212-6EE3-A94E-A9A1-E47B822D1DE6}" type="pres">
      <dgm:prSet presAssocID="{A011FB95-C218-4648-A6FB-F80C39B301B0}" presName="hierChild2" presStyleCnt="0"/>
      <dgm:spPr/>
    </dgm:pt>
    <dgm:pt modelId="{183DA5C3-94C9-2244-9FB7-709C8F37204F}" type="pres">
      <dgm:prSet presAssocID="{80EF09FD-8E56-46E6-B04A-6223995F80FE}" presName="hierRoot1" presStyleCnt="0"/>
      <dgm:spPr/>
    </dgm:pt>
    <dgm:pt modelId="{90EBDAB9-9D28-8F40-977C-BFC8156F7701}" type="pres">
      <dgm:prSet presAssocID="{80EF09FD-8E56-46E6-B04A-6223995F80FE}" presName="composite" presStyleCnt="0"/>
      <dgm:spPr/>
    </dgm:pt>
    <dgm:pt modelId="{826F8703-5021-D44D-8096-05129FA3BF03}" type="pres">
      <dgm:prSet presAssocID="{80EF09FD-8E56-46E6-B04A-6223995F80FE}" presName="background" presStyleLbl="node0" presStyleIdx="2" presStyleCnt="5"/>
      <dgm:spPr/>
    </dgm:pt>
    <dgm:pt modelId="{246417D2-B7CE-1145-B8B2-9D803E4BA5AA}" type="pres">
      <dgm:prSet presAssocID="{80EF09FD-8E56-46E6-B04A-6223995F80FE}" presName="text" presStyleLbl="fgAcc0" presStyleIdx="2" presStyleCnt="5">
        <dgm:presLayoutVars>
          <dgm:chPref val="3"/>
        </dgm:presLayoutVars>
      </dgm:prSet>
      <dgm:spPr/>
    </dgm:pt>
    <dgm:pt modelId="{496CF380-A86F-4C49-B5E2-224A549B02A8}" type="pres">
      <dgm:prSet presAssocID="{80EF09FD-8E56-46E6-B04A-6223995F80FE}" presName="hierChild2" presStyleCnt="0"/>
      <dgm:spPr/>
    </dgm:pt>
    <dgm:pt modelId="{D718674E-C7A3-1547-BA38-6FF76C4634E8}" type="pres">
      <dgm:prSet presAssocID="{0EDEAFA1-22CE-45EE-8D26-92D75C58435C}" presName="hierRoot1" presStyleCnt="0"/>
      <dgm:spPr/>
    </dgm:pt>
    <dgm:pt modelId="{84EE5DFB-74CE-4742-ADE9-23EC42CA157E}" type="pres">
      <dgm:prSet presAssocID="{0EDEAFA1-22CE-45EE-8D26-92D75C58435C}" presName="composite" presStyleCnt="0"/>
      <dgm:spPr/>
    </dgm:pt>
    <dgm:pt modelId="{11D0C2AA-4E62-F941-868B-F2F8719B0C2B}" type="pres">
      <dgm:prSet presAssocID="{0EDEAFA1-22CE-45EE-8D26-92D75C58435C}" presName="background" presStyleLbl="node0" presStyleIdx="3" presStyleCnt="5"/>
      <dgm:spPr/>
    </dgm:pt>
    <dgm:pt modelId="{505F4C0F-4706-1048-9FDA-C1A230109F24}" type="pres">
      <dgm:prSet presAssocID="{0EDEAFA1-22CE-45EE-8D26-92D75C58435C}" presName="text" presStyleLbl="fgAcc0" presStyleIdx="3" presStyleCnt="5">
        <dgm:presLayoutVars>
          <dgm:chPref val="3"/>
        </dgm:presLayoutVars>
      </dgm:prSet>
      <dgm:spPr/>
    </dgm:pt>
    <dgm:pt modelId="{124DBCAB-7792-4C4E-B529-946D1EAC95BD}" type="pres">
      <dgm:prSet presAssocID="{0EDEAFA1-22CE-45EE-8D26-92D75C58435C}" presName="hierChild2" presStyleCnt="0"/>
      <dgm:spPr/>
    </dgm:pt>
    <dgm:pt modelId="{C45A4375-8B56-0942-9DF0-E9D1AEEA6DA8}" type="pres">
      <dgm:prSet presAssocID="{8EC7EB1C-E29A-40F7-ADD9-4655290D9BE1}" presName="hierRoot1" presStyleCnt="0"/>
      <dgm:spPr/>
    </dgm:pt>
    <dgm:pt modelId="{A5CA8A45-01E6-D641-A60C-34C7EE601D60}" type="pres">
      <dgm:prSet presAssocID="{8EC7EB1C-E29A-40F7-ADD9-4655290D9BE1}" presName="composite" presStyleCnt="0"/>
      <dgm:spPr/>
    </dgm:pt>
    <dgm:pt modelId="{2C58C3DE-4CCB-EF48-A9AD-42C61FFF1915}" type="pres">
      <dgm:prSet presAssocID="{8EC7EB1C-E29A-40F7-ADD9-4655290D9BE1}" presName="background" presStyleLbl="node0" presStyleIdx="4" presStyleCnt="5"/>
      <dgm:spPr/>
    </dgm:pt>
    <dgm:pt modelId="{1B7A9903-56F6-DE4A-B1CC-EA679D00DE29}" type="pres">
      <dgm:prSet presAssocID="{8EC7EB1C-E29A-40F7-ADD9-4655290D9BE1}" presName="text" presStyleLbl="fgAcc0" presStyleIdx="4" presStyleCnt="5">
        <dgm:presLayoutVars>
          <dgm:chPref val="3"/>
        </dgm:presLayoutVars>
      </dgm:prSet>
      <dgm:spPr/>
    </dgm:pt>
    <dgm:pt modelId="{703FFE5B-BF4B-BE42-BBE7-32BD2D3C36A4}" type="pres">
      <dgm:prSet presAssocID="{8EC7EB1C-E29A-40F7-ADD9-4655290D9BE1}" presName="hierChild2" presStyleCnt="0"/>
      <dgm:spPr/>
    </dgm:pt>
  </dgm:ptLst>
  <dgm:cxnLst>
    <dgm:cxn modelId="{B4257509-8095-4139-B0BC-DE1F6FA2B483}" srcId="{46A94CE2-1A22-45A3-A74A-A3D0F49F389A}" destId="{A011FB95-C218-4648-A6FB-F80C39B301B0}" srcOrd="1" destOrd="0" parTransId="{0DA87DBD-EFFA-4A95-B502-18E71ACBB796}" sibTransId="{07978579-EC96-41CC-802B-6FD1FD81CBB8}"/>
    <dgm:cxn modelId="{46797C0A-5893-8040-9A2B-E9B14954A991}" type="presOf" srcId="{A011FB95-C218-4648-A6FB-F80C39B301B0}" destId="{6CB602D0-213A-0242-848F-77B9F4D61142}" srcOrd="0" destOrd="0" presId="urn:microsoft.com/office/officeart/2005/8/layout/hierarchy1"/>
    <dgm:cxn modelId="{08F33D19-5336-4DD5-88EF-5AA396E576BB}" srcId="{46A94CE2-1A22-45A3-A74A-A3D0F49F389A}" destId="{80EF09FD-8E56-46E6-B04A-6223995F80FE}" srcOrd="2" destOrd="0" parTransId="{EF4E44DD-8E65-4566-88C4-7632E279EA1C}" sibTransId="{2DC716C5-1A31-44C4-9427-4F4BC5D98B87}"/>
    <dgm:cxn modelId="{15ECD058-6721-5640-BD8D-6518F45E0986}" type="presOf" srcId="{5EB0E695-010C-4C04-B9DC-F2256AE328EF}" destId="{4E781B40-80AA-F54D-97C3-8A4B7AAACC31}" srcOrd="0" destOrd="0" presId="urn:microsoft.com/office/officeart/2005/8/layout/hierarchy1"/>
    <dgm:cxn modelId="{FA188975-D8C1-A749-AD6D-BC535CEBDB6E}" type="presOf" srcId="{0EDEAFA1-22CE-45EE-8D26-92D75C58435C}" destId="{505F4C0F-4706-1048-9FDA-C1A230109F24}" srcOrd="0" destOrd="0" presId="urn:microsoft.com/office/officeart/2005/8/layout/hierarchy1"/>
    <dgm:cxn modelId="{17F90D77-0A63-4AF8-B29E-B39BF2B6174C}" srcId="{46A94CE2-1A22-45A3-A74A-A3D0F49F389A}" destId="{5EB0E695-010C-4C04-B9DC-F2256AE328EF}" srcOrd="0" destOrd="0" parTransId="{F24A45D2-F65D-4B8F-9771-3333CD95A766}" sibTransId="{815AC418-F8F3-49C6-A71B-8DAF0D576752}"/>
    <dgm:cxn modelId="{B457357F-4C57-438A-8545-D07922E87956}" srcId="{46A94CE2-1A22-45A3-A74A-A3D0F49F389A}" destId="{0EDEAFA1-22CE-45EE-8D26-92D75C58435C}" srcOrd="3" destOrd="0" parTransId="{A76C4300-393A-49C9-A26B-6B82F16BD7E4}" sibTransId="{58CEA61C-8EB0-44E7-9ACC-BAD6FB313A15}"/>
    <dgm:cxn modelId="{93FD3E7F-5688-4EF7-ABA4-0123471F2C48}" srcId="{46A94CE2-1A22-45A3-A74A-A3D0F49F389A}" destId="{8EC7EB1C-E29A-40F7-ADD9-4655290D9BE1}" srcOrd="4" destOrd="0" parTransId="{3510CBDE-4750-44CE-BD4E-9AC35F02ABF0}" sibTransId="{E71041F4-4F6C-40A8-AB36-D2FAD64D9B67}"/>
    <dgm:cxn modelId="{E00EC0A4-D64D-7C4C-8B54-B4B717AFCDB4}" type="presOf" srcId="{80EF09FD-8E56-46E6-B04A-6223995F80FE}" destId="{246417D2-B7CE-1145-B8B2-9D803E4BA5AA}" srcOrd="0" destOrd="0" presId="urn:microsoft.com/office/officeart/2005/8/layout/hierarchy1"/>
    <dgm:cxn modelId="{AFE251A8-7ED9-1946-9281-9CB2FD2CB906}" type="presOf" srcId="{8EC7EB1C-E29A-40F7-ADD9-4655290D9BE1}" destId="{1B7A9903-56F6-DE4A-B1CC-EA679D00DE29}" srcOrd="0" destOrd="0" presId="urn:microsoft.com/office/officeart/2005/8/layout/hierarchy1"/>
    <dgm:cxn modelId="{B2A354AC-3544-7643-9DBD-F2A4145C9243}" type="presOf" srcId="{46A94CE2-1A22-45A3-A74A-A3D0F49F389A}" destId="{32EB2E39-E533-E547-8027-2100CFFB66D5}" srcOrd="0" destOrd="0" presId="urn:microsoft.com/office/officeart/2005/8/layout/hierarchy1"/>
    <dgm:cxn modelId="{A655DB5D-07C3-CE4A-BADA-DD2F7C131CBD}" type="presParOf" srcId="{32EB2E39-E533-E547-8027-2100CFFB66D5}" destId="{A0C0EC24-98BF-A14B-A7F9-1AFF935BA179}" srcOrd="0" destOrd="0" presId="urn:microsoft.com/office/officeart/2005/8/layout/hierarchy1"/>
    <dgm:cxn modelId="{7A735D6A-B75D-4B4F-B343-E59A24295D3E}" type="presParOf" srcId="{A0C0EC24-98BF-A14B-A7F9-1AFF935BA179}" destId="{09B13A75-BF65-9245-903A-4D0CE93ED272}" srcOrd="0" destOrd="0" presId="urn:microsoft.com/office/officeart/2005/8/layout/hierarchy1"/>
    <dgm:cxn modelId="{6DDC2A42-671E-9C4B-94ED-ED7B9A81BE6A}" type="presParOf" srcId="{09B13A75-BF65-9245-903A-4D0CE93ED272}" destId="{0B3F58DD-C7E6-F14F-B49A-9B0D99740DB0}" srcOrd="0" destOrd="0" presId="urn:microsoft.com/office/officeart/2005/8/layout/hierarchy1"/>
    <dgm:cxn modelId="{B2D04935-3575-E442-8015-EF85E42C7399}" type="presParOf" srcId="{09B13A75-BF65-9245-903A-4D0CE93ED272}" destId="{4E781B40-80AA-F54D-97C3-8A4B7AAACC31}" srcOrd="1" destOrd="0" presId="urn:microsoft.com/office/officeart/2005/8/layout/hierarchy1"/>
    <dgm:cxn modelId="{2C9B0357-468A-344D-9709-67AB43ED0719}" type="presParOf" srcId="{A0C0EC24-98BF-A14B-A7F9-1AFF935BA179}" destId="{48C8A955-3056-AB4F-8E03-28858AB8994F}" srcOrd="1" destOrd="0" presId="urn:microsoft.com/office/officeart/2005/8/layout/hierarchy1"/>
    <dgm:cxn modelId="{9B7935CF-9BB5-C242-B4C4-B390DC4FB0C0}" type="presParOf" srcId="{32EB2E39-E533-E547-8027-2100CFFB66D5}" destId="{7E5D9D02-8070-E147-B1C5-6C3CAB74257D}" srcOrd="1" destOrd="0" presId="urn:microsoft.com/office/officeart/2005/8/layout/hierarchy1"/>
    <dgm:cxn modelId="{16878B80-3BC5-DE43-BB0F-92A83781BFFF}" type="presParOf" srcId="{7E5D9D02-8070-E147-B1C5-6C3CAB74257D}" destId="{42C932BC-26FC-724C-80BC-F464DD985AA4}" srcOrd="0" destOrd="0" presId="urn:microsoft.com/office/officeart/2005/8/layout/hierarchy1"/>
    <dgm:cxn modelId="{6AD77F65-9ED2-DF42-A576-204E7B307F4C}" type="presParOf" srcId="{42C932BC-26FC-724C-80BC-F464DD985AA4}" destId="{1FC0EDDB-6EAC-0D41-BBB0-75BEE34BC3CD}" srcOrd="0" destOrd="0" presId="urn:microsoft.com/office/officeart/2005/8/layout/hierarchy1"/>
    <dgm:cxn modelId="{4218D6C0-38CD-4F42-AEAA-92390C27393C}" type="presParOf" srcId="{42C932BC-26FC-724C-80BC-F464DD985AA4}" destId="{6CB602D0-213A-0242-848F-77B9F4D61142}" srcOrd="1" destOrd="0" presId="urn:microsoft.com/office/officeart/2005/8/layout/hierarchy1"/>
    <dgm:cxn modelId="{A3831108-B8EE-8C49-AF39-A67DF408B430}" type="presParOf" srcId="{7E5D9D02-8070-E147-B1C5-6C3CAB74257D}" destId="{712B0212-6EE3-A94E-A9A1-E47B822D1DE6}" srcOrd="1" destOrd="0" presId="urn:microsoft.com/office/officeart/2005/8/layout/hierarchy1"/>
    <dgm:cxn modelId="{3F47B7E3-38D5-9B4B-B5D5-4A8BE36ED3DC}" type="presParOf" srcId="{32EB2E39-E533-E547-8027-2100CFFB66D5}" destId="{183DA5C3-94C9-2244-9FB7-709C8F37204F}" srcOrd="2" destOrd="0" presId="urn:microsoft.com/office/officeart/2005/8/layout/hierarchy1"/>
    <dgm:cxn modelId="{98072101-6AFF-BF48-96A0-E8C353021B05}" type="presParOf" srcId="{183DA5C3-94C9-2244-9FB7-709C8F37204F}" destId="{90EBDAB9-9D28-8F40-977C-BFC8156F7701}" srcOrd="0" destOrd="0" presId="urn:microsoft.com/office/officeart/2005/8/layout/hierarchy1"/>
    <dgm:cxn modelId="{F59E4F13-BCF8-B845-AD48-33BD5688D27A}" type="presParOf" srcId="{90EBDAB9-9D28-8F40-977C-BFC8156F7701}" destId="{826F8703-5021-D44D-8096-05129FA3BF03}" srcOrd="0" destOrd="0" presId="urn:microsoft.com/office/officeart/2005/8/layout/hierarchy1"/>
    <dgm:cxn modelId="{234D721C-C535-9A4F-A239-80759FA93A7E}" type="presParOf" srcId="{90EBDAB9-9D28-8F40-977C-BFC8156F7701}" destId="{246417D2-B7CE-1145-B8B2-9D803E4BA5AA}" srcOrd="1" destOrd="0" presId="urn:microsoft.com/office/officeart/2005/8/layout/hierarchy1"/>
    <dgm:cxn modelId="{BB3DB2E1-9C8A-7C4E-8B70-C0DC15A6AA43}" type="presParOf" srcId="{183DA5C3-94C9-2244-9FB7-709C8F37204F}" destId="{496CF380-A86F-4C49-B5E2-224A549B02A8}" srcOrd="1" destOrd="0" presId="urn:microsoft.com/office/officeart/2005/8/layout/hierarchy1"/>
    <dgm:cxn modelId="{9ECEBD27-F9BB-8D47-81AC-DBC457A93D9F}" type="presParOf" srcId="{32EB2E39-E533-E547-8027-2100CFFB66D5}" destId="{D718674E-C7A3-1547-BA38-6FF76C4634E8}" srcOrd="3" destOrd="0" presId="urn:microsoft.com/office/officeart/2005/8/layout/hierarchy1"/>
    <dgm:cxn modelId="{165A1158-EC85-0149-838C-DEFB3281F3E1}" type="presParOf" srcId="{D718674E-C7A3-1547-BA38-6FF76C4634E8}" destId="{84EE5DFB-74CE-4742-ADE9-23EC42CA157E}" srcOrd="0" destOrd="0" presId="urn:microsoft.com/office/officeart/2005/8/layout/hierarchy1"/>
    <dgm:cxn modelId="{795BB283-BF77-0540-8EEC-992137D6D526}" type="presParOf" srcId="{84EE5DFB-74CE-4742-ADE9-23EC42CA157E}" destId="{11D0C2AA-4E62-F941-868B-F2F8719B0C2B}" srcOrd="0" destOrd="0" presId="urn:microsoft.com/office/officeart/2005/8/layout/hierarchy1"/>
    <dgm:cxn modelId="{CAD64377-76CC-3546-BB77-BD689A8D6FF1}" type="presParOf" srcId="{84EE5DFB-74CE-4742-ADE9-23EC42CA157E}" destId="{505F4C0F-4706-1048-9FDA-C1A230109F24}" srcOrd="1" destOrd="0" presId="urn:microsoft.com/office/officeart/2005/8/layout/hierarchy1"/>
    <dgm:cxn modelId="{AA332477-1BD1-EB4F-B62B-8B0FF55FC775}" type="presParOf" srcId="{D718674E-C7A3-1547-BA38-6FF76C4634E8}" destId="{124DBCAB-7792-4C4E-B529-946D1EAC95BD}" srcOrd="1" destOrd="0" presId="urn:microsoft.com/office/officeart/2005/8/layout/hierarchy1"/>
    <dgm:cxn modelId="{20842886-BE01-8840-AAAC-A41C93561BED}" type="presParOf" srcId="{32EB2E39-E533-E547-8027-2100CFFB66D5}" destId="{C45A4375-8B56-0942-9DF0-E9D1AEEA6DA8}" srcOrd="4" destOrd="0" presId="urn:microsoft.com/office/officeart/2005/8/layout/hierarchy1"/>
    <dgm:cxn modelId="{08FA2DD1-AB1E-9C43-8754-9E3B4D11D766}" type="presParOf" srcId="{C45A4375-8B56-0942-9DF0-E9D1AEEA6DA8}" destId="{A5CA8A45-01E6-D641-A60C-34C7EE601D60}" srcOrd="0" destOrd="0" presId="urn:microsoft.com/office/officeart/2005/8/layout/hierarchy1"/>
    <dgm:cxn modelId="{1E2E655F-7788-B943-9DDA-B3D44BD6D201}" type="presParOf" srcId="{A5CA8A45-01E6-D641-A60C-34C7EE601D60}" destId="{2C58C3DE-4CCB-EF48-A9AD-42C61FFF1915}" srcOrd="0" destOrd="0" presId="urn:microsoft.com/office/officeart/2005/8/layout/hierarchy1"/>
    <dgm:cxn modelId="{1E987749-7B23-5D47-B99C-2A57B74A36A4}" type="presParOf" srcId="{A5CA8A45-01E6-D641-A60C-34C7EE601D60}" destId="{1B7A9903-56F6-DE4A-B1CC-EA679D00DE29}" srcOrd="1" destOrd="0" presId="urn:microsoft.com/office/officeart/2005/8/layout/hierarchy1"/>
    <dgm:cxn modelId="{C7A9FE0D-95F0-A442-A163-2BBC6602C75B}" type="presParOf" srcId="{C45A4375-8B56-0942-9DF0-E9D1AEEA6DA8}" destId="{703FFE5B-BF4B-BE42-BBE7-32BD2D3C36A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8DF306-396D-AD41-832B-DCDF5DB42A6E}">
      <dsp:nvSpPr>
        <dsp:cNvPr id="0" name=""/>
        <dsp:cNvSpPr/>
      </dsp:nvSpPr>
      <dsp:spPr>
        <a:xfrm>
          <a:off x="3594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AB9F8E-E25E-AC45-8D26-6EF3B75236E9}">
      <dsp:nvSpPr>
        <dsp:cNvPr id="0" name=""/>
        <dsp:cNvSpPr/>
      </dsp:nvSpPr>
      <dsp:spPr>
        <a:xfrm>
          <a:off x="198194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b="0" i="0" kern="1200" dirty="0"/>
            <a:t>Accuracy</a:t>
          </a:r>
          <a:endParaRPr lang="en-US" sz="2100" kern="1200" dirty="0"/>
        </a:p>
      </dsp:txBody>
      <dsp:txXfrm>
        <a:off x="230767" y="1744606"/>
        <a:ext cx="1686255" cy="1046994"/>
      </dsp:txXfrm>
    </dsp:sp>
    <dsp:sp modelId="{813ED7A5-AC78-5140-AFA5-1530E76BFE08}">
      <dsp:nvSpPr>
        <dsp:cNvPr id="0" name=""/>
        <dsp:cNvSpPr/>
      </dsp:nvSpPr>
      <dsp:spPr>
        <a:xfrm>
          <a:off x="2144196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6E4B5C-0BD5-4B43-9B92-3A910500C783}">
      <dsp:nvSpPr>
        <dsp:cNvPr id="0" name=""/>
        <dsp:cNvSpPr/>
      </dsp:nvSpPr>
      <dsp:spPr>
        <a:xfrm>
          <a:off x="2338796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b="0" i="0" kern="1200"/>
            <a:t>F1</a:t>
          </a:r>
          <a:endParaRPr lang="en-US" sz="2100" kern="1200"/>
        </a:p>
      </dsp:txBody>
      <dsp:txXfrm>
        <a:off x="2371369" y="1744606"/>
        <a:ext cx="1686255" cy="1046994"/>
      </dsp:txXfrm>
    </dsp:sp>
    <dsp:sp modelId="{038C4A1D-B871-C24A-A6C2-DF5A80A12937}">
      <dsp:nvSpPr>
        <dsp:cNvPr id="0" name=""/>
        <dsp:cNvSpPr/>
      </dsp:nvSpPr>
      <dsp:spPr>
        <a:xfrm>
          <a:off x="4284798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B355DE-E428-FC4C-B45B-AFE019BAD58F}">
      <dsp:nvSpPr>
        <dsp:cNvPr id="0" name=""/>
        <dsp:cNvSpPr/>
      </dsp:nvSpPr>
      <dsp:spPr>
        <a:xfrm>
          <a:off x="4479399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b="0" i="0" kern="1200"/>
            <a:t>Precision</a:t>
          </a:r>
          <a:endParaRPr lang="en-US" sz="2100" kern="1200"/>
        </a:p>
      </dsp:txBody>
      <dsp:txXfrm>
        <a:off x="4511972" y="1744606"/>
        <a:ext cx="1686255" cy="1046994"/>
      </dsp:txXfrm>
    </dsp:sp>
    <dsp:sp modelId="{6D2F79D0-531F-3046-8CB1-C27F14772FED}">
      <dsp:nvSpPr>
        <dsp:cNvPr id="0" name=""/>
        <dsp:cNvSpPr/>
      </dsp:nvSpPr>
      <dsp:spPr>
        <a:xfrm>
          <a:off x="6425401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8E9048-BE48-AB45-8483-7EF216CC3D44}">
      <dsp:nvSpPr>
        <dsp:cNvPr id="0" name=""/>
        <dsp:cNvSpPr/>
      </dsp:nvSpPr>
      <dsp:spPr>
        <a:xfrm>
          <a:off x="6620001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b="0" i="0" kern="1200"/>
            <a:t>Recall</a:t>
          </a:r>
          <a:endParaRPr lang="en-US" sz="2100" kern="1200"/>
        </a:p>
      </dsp:txBody>
      <dsp:txXfrm>
        <a:off x="6652574" y="1744606"/>
        <a:ext cx="1686255" cy="1046994"/>
      </dsp:txXfrm>
    </dsp:sp>
    <dsp:sp modelId="{AC5EFCFE-0278-2F49-9076-D5C36CFFD980}">
      <dsp:nvSpPr>
        <dsp:cNvPr id="0" name=""/>
        <dsp:cNvSpPr/>
      </dsp:nvSpPr>
      <dsp:spPr>
        <a:xfrm>
          <a:off x="8566003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B85793-6110-974A-B9D0-32465697009C}">
      <dsp:nvSpPr>
        <dsp:cNvPr id="0" name=""/>
        <dsp:cNvSpPr/>
      </dsp:nvSpPr>
      <dsp:spPr>
        <a:xfrm>
          <a:off x="8760603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100" b="0" i="0" kern="1200"/>
            <a:t>AUC</a:t>
          </a:r>
          <a:endParaRPr lang="en-US" sz="2100" kern="1200"/>
        </a:p>
      </dsp:txBody>
      <dsp:txXfrm>
        <a:off x="8793176" y="1744606"/>
        <a:ext cx="1686255" cy="10469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3F58DD-C7E6-F14F-B49A-9B0D99740DB0}">
      <dsp:nvSpPr>
        <dsp:cNvPr id="0" name=""/>
        <dsp:cNvSpPr/>
      </dsp:nvSpPr>
      <dsp:spPr>
        <a:xfrm>
          <a:off x="3594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781B40-80AA-F54D-97C3-8A4B7AAACC31}">
      <dsp:nvSpPr>
        <dsp:cNvPr id="0" name=""/>
        <dsp:cNvSpPr/>
      </dsp:nvSpPr>
      <dsp:spPr>
        <a:xfrm>
          <a:off x="198194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/>
            <a:t>RMSE</a:t>
          </a:r>
          <a:endParaRPr lang="en-US" sz="3800" kern="1200"/>
        </a:p>
      </dsp:txBody>
      <dsp:txXfrm>
        <a:off x="230767" y="1744606"/>
        <a:ext cx="1686255" cy="1046994"/>
      </dsp:txXfrm>
    </dsp:sp>
    <dsp:sp modelId="{1FC0EDDB-6EAC-0D41-BBB0-75BEE34BC3CD}">
      <dsp:nvSpPr>
        <dsp:cNvPr id="0" name=""/>
        <dsp:cNvSpPr/>
      </dsp:nvSpPr>
      <dsp:spPr>
        <a:xfrm>
          <a:off x="2144196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B602D0-213A-0242-848F-77B9F4D61142}">
      <dsp:nvSpPr>
        <dsp:cNvPr id="0" name=""/>
        <dsp:cNvSpPr/>
      </dsp:nvSpPr>
      <dsp:spPr>
        <a:xfrm>
          <a:off x="2338796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/>
            <a:t>MSE</a:t>
          </a:r>
          <a:endParaRPr lang="en-US" sz="3800" kern="1200"/>
        </a:p>
      </dsp:txBody>
      <dsp:txXfrm>
        <a:off x="2371369" y="1744606"/>
        <a:ext cx="1686255" cy="1046994"/>
      </dsp:txXfrm>
    </dsp:sp>
    <dsp:sp modelId="{826F8703-5021-D44D-8096-05129FA3BF03}">
      <dsp:nvSpPr>
        <dsp:cNvPr id="0" name=""/>
        <dsp:cNvSpPr/>
      </dsp:nvSpPr>
      <dsp:spPr>
        <a:xfrm>
          <a:off x="4284798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6417D2-B7CE-1145-B8B2-9D803E4BA5AA}">
      <dsp:nvSpPr>
        <dsp:cNvPr id="0" name=""/>
        <dsp:cNvSpPr/>
      </dsp:nvSpPr>
      <dsp:spPr>
        <a:xfrm>
          <a:off x="4479399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 dirty="0"/>
            <a:t>MAE</a:t>
          </a:r>
          <a:endParaRPr lang="en-US" sz="3800" kern="1200" dirty="0"/>
        </a:p>
      </dsp:txBody>
      <dsp:txXfrm>
        <a:off x="4511972" y="1744606"/>
        <a:ext cx="1686255" cy="1046994"/>
      </dsp:txXfrm>
    </dsp:sp>
    <dsp:sp modelId="{11D0C2AA-4E62-F941-868B-F2F8719B0C2B}">
      <dsp:nvSpPr>
        <dsp:cNvPr id="0" name=""/>
        <dsp:cNvSpPr/>
      </dsp:nvSpPr>
      <dsp:spPr>
        <a:xfrm>
          <a:off x="6425401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5F4C0F-4706-1048-9FDA-C1A230109F24}">
      <dsp:nvSpPr>
        <dsp:cNvPr id="0" name=""/>
        <dsp:cNvSpPr/>
      </dsp:nvSpPr>
      <dsp:spPr>
        <a:xfrm>
          <a:off x="6620001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/>
            <a:t>MAPE</a:t>
          </a:r>
          <a:endParaRPr lang="en-US" sz="3800" kern="1200"/>
        </a:p>
      </dsp:txBody>
      <dsp:txXfrm>
        <a:off x="6652574" y="1744606"/>
        <a:ext cx="1686255" cy="1046994"/>
      </dsp:txXfrm>
    </dsp:sp>
    <dsp:sp modelId="{2C58C3DE-4CCB-EF48-A9AD-42C61FFF1915}">
      <dsp:nvSpPr>
        <dsp:cNvPr id="0" name=""/>
        <dsp:cNvSpPr/>
      </dsp:nvSpPr>
      <dsp:spPr>
        <a:xfrm>
          <a:off x="8566003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7A9903-56F6-DE4A-B1CC-EA679D00DE29}">
      <dsp:nvSpPr>
        <dsp:cNvPr id="0" name=""/>
        <dsp:cNvSpPr/>
      </dsp:nvSpPr>
      <dsp:spPr>
        <a:xfrm>
          <a:off x="8760603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/>
            <a:t>R</a:t>
          </a:r>
          <a:r>
            <a:rPr lang="en-US" sz="3800" b="0" i="0" kern="1200" baseline="30000"/>
            <a:t>2 </a:t>
          </a:r>
          <a:endParaRPr lang="en-US" sz="3800" kern="1200"/>
        </a:p>
      </dsp:txBody>
      <dsp:txXfrm>
        <a:off x="8793176" y="1744606"/>
        <a:ext cx="1686255" cy="10469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3822c875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93822c875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2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2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AUTOLAYOUT_1">
    <p:bg>
      <p:bgPr>
        <a:solidFill>
          <a:srgbClr val="FFFFFF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ctrTitle"/>
          </p:nvPr>
        </p:nvSpPr>
        <p:spPr>
          <a:xfrm>
            <a:off x="1834133" y="1252000"/>
            <a:ext cx="84927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None/>
              <a:defRPr sz="53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None/>
              <a:defRPr sz="53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None/>
              <a:defRPr sz="53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None/>
              <a:defRPr sz="53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None/>
              <a:defRPr sz="53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None/>
              <a:defRPr sz="53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None/>
              <a:defRPr sz="53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None/>
              <a:defRPr sz="53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None/>
              <a:defRPr sz="53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>
            <a:off x="1849600" y="4849600"/>
            <a:ext cx="8492700" cy="7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19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19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9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9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9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9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9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4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0" y="0"/>
            <a:ext cx="12192005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834133" y="1252000"/>
            <a:ext cx="8492700" cy="3394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Predictive Analysis of Player Performance and Game Outcomes in CS:GO Matches</a:t>
            </a:r>
            <a:endParaRPr b="1"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834125" y="5186650"/>
            <a:ext cx="8492700" cy="75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b="1"/>
              <a:t>By Aadarsh Reddy, Kiran Kumar and Sam Miller</a:t>
            </a:r>
            <a:endParaRPr sz="20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23292-1956-ACA7-BC48-22C33D867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AE84D-90E4-FDB7-91A8-23292D94D0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954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650425" y="500702"/>
            <a:ext cx="5251200" cy="58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500" b="1"/>
              <a:t>Overview</a:t>
            </a:r>
            <a:endParaRPr sz="3200"/>
          </a:p>
          <a:p>
            <a:pPr marL="228594" lvl="0" indent="-2539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b="1"/>
              <a:t>Problem</a:t>
            </a:r>
            <a:r>
              <a:rPr lang="en-US" sz="1500"/>
              <a:t>: Predicting individual player performance &amp; overall match outcomes in CS:GO.</a:t>
            </a:r>
            <a:endParaRPr sz="3200"/>
          </a:p>
          <a:p>
            <a:pPr marL="228594" lvl="0" indent="-2539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b="1"/>
              <a:t>Significance</a:t>
            </a:r>
            <a:r>
              <a:rPr lang="en-US" sz="1500"/>
              <a:t>: Leveraging in-game metrics to enhance competitive strategies &amp; training in e-sports.</a:t>
            </a:r>
            <a:endParaRPr sz="32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500" b="1"/>
              <a:t>Methodology</a:t>
            </a:r>
            <a:endParaRPr sz="3200"/>
          </a:p>
          <a:p>
            <a:pPr marL="228594" lvl="0" indent="-2539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b="1"/>
              <a:t>Dataset</a:t>
            </a:r>
            <a:r>
              <a:rPr lang="en-US" sz="1500"/>
              <a:t>: Comprehensive CS:GO data from 4 tables: esea games, kills, damage, and grenades. Key metrics include equipment values, player interactions, damage details, and round outcomes.</a:t>
            </a:r>
            <a:endParaRPr sz="3200"/>
          </a:p>
          <a:p>
            <a:pPr marL="228594" lvl="0" indent="-25399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b="1"/>
              <a:t>Feature Engineering</a:t>
            </a:r>
            <a:r>
              <a:rPr lang="en-US" sz="1500"/>
              <a:t>: Aggregated views of player performance per round, emphasizing player ranks, equipment values, and game dynamics.</a:t>
            </a:r>
            <a:endParaRPr sz="32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500" b="1"/>
              <a:t>Models</a:t>
            </a:r>
            <a:endParaRPr sz="3200"/>
          </a:p>
          <a:p>
            <a:pPr marL="285744" lvl="0" indent="-31114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-US" sz="1500" b="1"/>
              <a:t>Game Outcomes</a:t>
            </a:r>
            <a:r>
              <a:rPr lang="en-US" sz="1500"/>
              <a:t>: Logistic Regression, Random Forest, Gradient Boosting Machines.</a:t>
            </a:r>
            <a:endParaRPr sz="3200"/>
          </a:p>
          <a:p>
            <a:pPr marL="285744" lvl="0" indent="-31114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-US" sz="1500" b="1"/>
              <a:t>Player Performance</a:t>
            </a:r>
            <a:r>
              <a:rPr lang="en-US" sz="1500"/>
              <a:t>: Regression models predicting damage dealt.</a:t>
            </a:r>
            <a:endParaRPr sz="32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500" b="1"/>
              <a:t>Evaluation</a:t>
            </a:r>
            <a:endParaRPr sz="3200"/>
          </a:p>
          <a:p>
            <a:pPr marL="285744" lvl="0" indent="-31114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-US" sz="1500" b="1"/>
              <a:t>Game Outcomes</a:t>
            </a:r>
            <a:r>
              <a:rPr lang="en-US" sz="1500"/>
              <a:t>: Accuracy, Precision, Recall, F1-score, AUC-ROC.</a:t>
            </a:r>
            <a:endParaRPr sz="3200"/>
          </a:p>
          <a:p>
            <a:pPr marL="285744" lvl="0" indent="-31114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-US" sz="1500" b="1"/>
              <a:t>Player Performance</a:t>
            </a:r>
            <a:r>
              <a:rPr lang="en-US" sz="1500"/>
              <a:t>: MAE, MSE, R</a:t>
            </a:r>
            <a:r>
              <a:rPr lang="en-US" sz="1500" baseline="30000"/>
              <a:t>2</a:t>
            </a:r>
            <a:r>
              <a:rPr lang="en-US" sz="1500"/>
              <a:t>.</a:t>
            </a:r>
            <a:endParaRPr sz="3200"/>
          </a:p>
        </p:txBody>
      </p:sp>
      <p:pic>
        <p:nvPicPr>
          <p:cNvPr id="98" name="Google Shape;98;p15" descr="A person holding an objec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8167" r="4885"/>
          <a:stretch/>
        </p:blipFill>
        <p:spPr>
          <a:xfrm>
            <a:off x="6229215" y="10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 extrusionOk="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9D619-0D4B-EADA-710D-DB4F80FDE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Outcome Dataset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B290DB3-5D22-893A-8DE7-4687F290E0F8}"/>
              </a:ext>
            </a:extLst>
          </p:cNvPr>
          <p:cNvGrpSpPr/>
          <p:nvPr/>
        </p:nvGrpSpPr>
        <p:grpSpPr>
          <a:xfrm>
            <a:off x="2543807" y="2520667"/>
            <a:ext cx="7104385" cy="1816666"/>
            <a:chOff x="2543807" y="1690689"/>
            <a:chExt cx="7104385" cy="181666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A1C4536-078B-A930-91B9-CF854A5F4EFF}"/>
                </a:ext>
              </a:extLst>
            </p:cNvPr>
            <p:cNvSpPr/>
            <p:nvPr/>
          </p:nvSpPr>
          <p:spPr>
            <a:xfrm>
              <a:off x="2543807" y="2221699"/>
              <a:ext cx="1407160" cy="647647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Game outcome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4B98AAF-10C2-368C-6D74-5CAE5E09744D}"/>
                </a:ext>
              </a:extLst>
            </p:cNvPr>
            <p:cNvSpPr/>
            <p:nvPr/>
          </p:nvSpPr>
          <p:spPr>
            <a:xfrm>
              <a:off x="5558792" y="1690689"/>
              <a:ext cx="1074415" cy="528320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Kills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82FD586-4018-0991-394E-05A3F918329A}"/>
                </a:ext>
              </a:extLst>
            </p:cNvPr>
            <p:cNvSpPr/>
            <p:nvPr/>
          </p:nvSpPr>
          <p:spPr>
            <a:xfrm>
              <a:off x="5558792" y="2332330"/>
              <a:ext cx="1074415" cy="528320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Damage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ADE112A-C359-40A0-3173-3F0D8F993B15}"/>
                </a:ext>
              </a:extLst>
            </p:cNvPr>
            <p:cNvSpPr/>
            <p:nvPr/>
          </p:nvSpPr>
          <p:spPr>
            <a:xfrm>
              <a:off x="5553961" y="2979035"/>
              <a:ext cx="1074415" cy="528320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Games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CAC461E-709B-189F-8EEC-6D7789F2EAD9}"/>
                </a:ext>
              </a:extLst>
            </p:cNvPr>
            <p:cNvSpPr/>
            <p:nvPr/>
          </p:nvSpPr>
          <p:spPr>
            <a:xfrm>
              <a:off x="8241032" y="2281362"/>
              <a:ext cx="1407160" cy="528320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Master Demos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0FB5DE4-0D41-5713-DCF3-048E473C6C52}"/>
                </a:ext>
              </a:extLst>
            </p:cNvPr>
            <p:cNvCxnSpPr>
              <a:stCxn id="12" idx="3"/>
            </p:cNvCxnSpPr>
            <p:nvPr/>
          </p:nvCxnSpPr>
          <p:spPr>
            <a:xfrm flipV="1">
              <a:off x="3950967" y="1954849"/>
              <a:ext cx="1496323" cy="5906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1C99653-B8D3-ED0E-3D54-F5FFC971B7E3}"/>
                </a:ext>
              </a:extLst>
            </p:cNvPr>
            <p:cNvCxnSpPr>
              <a:stCxn id="12" idx="3"/>
            </p:cNvCxnSpPr>
            <p:nvPr/>
          </p:nvCxnSpPr>
          <p:spPr>
            <a:xfrm flipV="1">
              <a:off x="3950967" y="2545522"/>
              <a:ext cx="151734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C436BB0-7219-D6A2-E9F7-81FBC55FCA69}"/>
                </a:ext>
              </a:extLst>
            </p:cNvPr>
            <p:cNvCxnSpPr>
              <a:stCxn id="12" idx="3"/>
            </p:cNvCxnSpPr>
            <p:nvPr/>
          </p:nvCxnSpPr>
          <p:spPr>
            <a:xfrm>
              <a:off x="3950967" y="2545523"/>
              <a:ext cx="1496323" cy="6894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9459560-AA2E-547A-9184-D3363D23FFE4}"/>
                </a:ext>
              </a:extLst>
            </p:cNvPr>
            <p:cNvCxnSpPr>
              <a:stCxn id="14" idx="3"/>
            </p:cNvCxnSpPr>
            <p:nvPr/>
          </p:nvCxnSpPr>
          <p:spPr>
            <a:xfrm>
              <a:off x="6633207" y="2596490"/>
              <a:ext cx="152575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3B1AD96E-0096-554E-A961-2924EE0BF283}"/>
                </a:ext>
              </a:extLst>
            </p:cNvPr>
            <p:cNvCxnSpPr>
              <a:stCxn id="13" idx="3"/>
            </p:cNvCxnSpPr>
            <p:nvPr/>
          </p:nvCxnSpPr>
          <p:spPr>
            <a:xfrm>
              <a:off x="6633207" y="1954849"/>
              <a:ext cx="1505076" cy="528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C619D3B-B042-72FF-3C14-3C5EDC50100B}"/>
                </a:ext>
              </a:extLst>
            </p:cNvPr>
            <p:cNvCxnSpPr>
              <a:stCxn id="15" idx="3"/>
              <a:endCxn id="18" idx="1"/>
            </p:cNvCxnSpPr>
            <p:nvPr/>
          </p:nvCxnSpPr>
          <p:spPr>
            <a:xfrm flipV="1">
              <a:off x="6628376" y="2545522"/>
              <a:ext cx="1612656" cy="6976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1466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9D619-0D4B-EADA-710D-DB4F80FDE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Player Performance Dataset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04763F9-2B45-2B80-A7A4-FCDFCEA27388}"/>
              </a:ext>
            </a:extLst>
          </p:cNvPr>
          <p:cNvSpPr/>
          <p:nvPr/>
        </p:nvSpPr>
        <p:spPr>
          <a:xfrm>
            <a:off x="838200" y="3308251"/>
            <a:ext cx="1407160" cy="64764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Player Performance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105193-6610-6E96-EDC3-4405BCA350E3}"/>
              </a:ext>
            </a:extLst>
          </p:cNvPr>
          <p:cNvSpPr/>
          <p:nvPr/>
        </p:nvSpPr>
        <p:spPr>
          <a:xfrm>
            <a:off x="3319775" y="2984428"/>
            <a:ext cx="1074415" cy="52832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83FC17-614B-FCDF-41F2-7099C57F2FC2}"/>
              </a:ext>
            </a:extLst>
          </p:cNvPr>
          <p:cNvSpPr/>
          <p:nvPr/>
        </p:nvSpPr>
        <p:spPr>
          <a:xfrm>
            <a:off x="3319775" y="3750026"/>
            <a:ext cx="1074415" cy="52832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Players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B50B148-863C-001B-0692-4E73C2DBE17E}"/>
              </a:ext>
            </a:extLst>
          </p:cNvPr>
          <p:cNvSpPr/>
          <p:nvPr/>
        </p:nvSpPr>
        <p:spPr>
          <a:xfrm>
            <a:off x="5225702" y="3429000"/>
            <a:ext cx="1407160" cy="52832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Player Stats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F9D9CE6-9F81-F56B-829D-8D706A4D07F7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2245360" y="3308251"/>
            <a:ext cx="1074415" cy="323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D5190D6-2138-0A34-9B0E-2F07AEF93643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2245360" y="3632075"/>
            <a:ext cx="1074415" cy="323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A8FD53-C72E-F819-4222-B8C5D96C274E}"/>
              </a:ext>
            </a:extLst>
          </p:cNvPr>
          <p:cNvCxnSpPr>
            <a:stCxn id="28" idx="3"/>
            <a:endCxn id="30" idx="1"/>
          </p:cNvCxnSpPr>
          <p:nvPr/>
        </p:nvCxnSpPr>
        <p:spPr>
          <a:xfrm>
            <a:off x="4394190" y="3248588"/>
            <a:ext cx="831512" cy="444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606F8B4-FCCB-BA65-42B6-966DA688CDB1}"/>
              </a:ext>
            </a:extLst>
          </p:cNvPr>
          <p:cNvCxnSpPr>
            <a:stCxn id="29" idx="3"/>
            <a:endCxn id="30" idx="1"/>
          </p:cNvCxnSpPr>
          <p:nvPr/>
        </p:nvCxnSpPr>
        <p:spPr>
          <a:xfrm flipV="1">
            <a:off x="4394190" y="3693160"/>
            <a:ext cx="831512" cy="32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B8D1974-E119-7C8D-1C1C-40007F0224CA}"/>
              </a:ext>
            </a:extLst>
          </p:cNvPr>
          <p:cNvSpPr txBox="1"/>
          <p:nvPr/>
        </p:nvSpPr>
        <p:spPr>
          <a:xfrm>
            <a:off x="7872761" y="1951463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Results: </a:t>
            </a:r>
          </a:p>
        </p:txBody>
      </p:sp>
    </p:spTree>
    <p:extLst>
      <p:ext uri="{BB962C8B-B14F-4D97-AF65-F5344CB8AC3E}">
        <p14:creationId xmlns:p14="http://schemas.microsoft.com/office/powerpoint/2010/main" val="2740191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DBF8E-D5D8-E52F-E2D1-8C476388D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Outcome: Evaluation Metrics</a:t>
            </a:r>
          </a:p>
        </p:txBody>
      </p:sp>
      <p:graphicFrame>
        <p:nvGraphicFramePr>
          <p:cNvPr id="7" name="Text Placeholder 2">
            <a:extLst>
              <a:ext uri="{FF2B5EF4-FFF2-40B4-BE49-F238E27FC236}">
                <a16:creationId xmlns:a16="http://schemas.microsoft.com/office/drawing/2014/main" id="{831551A8-6161-34EF-7A5D-17D259AD5B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362139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964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men in a room with a large screen&#10;&#10;Description automatically generated">
            <a:extLst>
              <a:ext uri="{FF2B5EF4-FFF2-40B4-BE49-F238E27FC236}">
                <a16:creationId xmlns:a16="http://schemas.microsoft.com/office/drawing/2014/main" id="{33DBA2A0-B9AD-1D90-34C0-D89BA46A0E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31" r="10680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5D06EA-3AFF-ED89-4989-45CCC3C2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dirty="0"/>
              <a:t>Models -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9C91A-8B59-CE5A-8FF6-90CD31778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en-US" sz="3200" dirty="0"/>
              <a:t>Logistic Regression</a:t>
            </a:r>
          </a:p>
          <a:p>
            <a:r>
              <a:rPr lang="en-US" sz="3200" dirty="0"/>
              <a:t>Random Forest</a:t>
            </a:r>
          </a:p>
          <a:p>
            <a:r>
              <a:rPr lang="en-US" sz="3200" dirty="0"/>
              <a:t>Decision Tree</a:t>
            </a:r>
          </a:p>
          <a:p>
            <a:r>
              <a:rPr lang="en-US" sz="3200" dirty="0"/>
              <a:t>Gradient Boosting</a:t>
            </a:r>
          </a:p>
          <a:p>
            <a:r>
              <a:rPr lang="en-US" sz="3200" dirty="0" err="1"/>
              <a:t>XGBoost</a:t>
            </a: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4394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erson holding an object&#10;&#10;Description automatically generated">
            <a:extLst>
              <a:ext uri="{FF2B5EF4-FFF2-40B4-BE49-F238E27FC236}">
                <a16:creationId xmlns:a16="http://schemas.microsoft.com/office/drawing/2014/main" id="{ED1EFCBF-3517-87DA-C7A1-540632CECB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48" r="3965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8C2CF-D0B8-4D36-0DAF-AF5954EB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dirty="0"/>
              <a:t>Models - 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89CDEF-1323-7479-7CA1-05D7334E8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/>
          </a:bodyPr>
          <a:lstStyle/>
          <a:p>
            <a:r>
              <a:rPr lang="en-US" sz="3200" dirty="0"/>
              <a:t>Linear Regression</a:t>
            </a:r>
          </a:p>
          <a:p>
            <a:r>
              <a:rPr lang="en-US" sz="3200" dirty="0"/>
              <a:t>Decision Tree</a:t>
            </a:r>
          </a:p>
          <a:p>
            <a:r>
              <a:rPr lang="en-US" sz="3200" dirty="0"/>
              <a:t>Random Forest</a:t>
            </a:r>
          </a:p>
          <a:p>
            <a:r>
              <a:rPr lang="en-US" sz="3200" dirty="0"/>
              <a:t>Gradient Boosting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17129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B4965-328E-0819-DF19-E203E79FF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87611-20A5-A0A8-6C70-6602C8EAC8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390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6A4C1-77AD-5E7B-6B06-20693EB03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Player Performance: Evaluation Metrics</a:t>
            </a:r>
            <a:endParaRPr lang="en-US" dirty="0"/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F5ADA401-6D51-3BB9-A86A-C4A49A372C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85867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8274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</TotalTime>
  <Words>224</Words>
  <Application>Microsoft Macintosh PowerPoint</Application>
  <PresentationFormat>Widescreen</PresentationFormat>
  <Paragraphs>51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Predictive Analysis of Player Performance and Game Outcomes in CS:GO Matches</vt:lpstr>
      <vt:lpstr>PowerPoint Presentation</vt:lpstr>
      <vt:lpstr>Game Outcome Dataset</vt:lpstr>
      <vt:lpstr>Player Performance Dataset</vt:lpstr>
      <vt:lpstr>Game Outcome: Evaluation Metrics</vt:lpstr>
      <vt:lpstr>Models - Classification</vt:lpstr>
      <vt:lpstr>Models - Regression</vt:lpstr>
      <vt:lpstr>Dataset</vt:lpstr>
      <vt:lpstr>Player Performance: Evaluation Metrics</vt:lpstr>
      <vt:lpstr>Preprocessing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Analysis of Player Performance and Game Outcomes in CS:GO Matches</dc:title>
  <cp:lastModifiedBy>Nimmakayala, Kiran Kumar</cp:lastModifiedBy>
  <cp:revision>5</cp:revision>
  <dcterms:modified xsi:type="dcterms:W3CDTF">2023-12-05T14:17:14Z</dcterms:modified>
</cp:coreProperties>
</file>